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3" r:id="rId3"/>
    <p:sldId id="264" r:id="rId4"/>
    <p:sldId id="258" r:id="rId5"/>
    <p:sldId id="259" r:id="rId6"/>
    <p:sldId id="266" r:id="rId7"/>
    <p:sldId id="267" r:id="rId8"/>
    <p:sldId id="269" r:id="rId9"/>
    <p:sldId id="268" r:id="rId10"/>
    <p:sldId id="270" r:id="rId11"/>
  </p:sldIdLst>
  <p:sldSz cx="12192000" cy="6858000"/>
  <p:notesSz cx="6858000" cy="9144000"/>
  <p:embeddedFontLst>
    <p:embeddedFont>
      <p:font typeface="LG스마트체 Regular" panose="020B0600000101010101" charset="-127"/>
      <p:regular r:id="rId12"/>
    </p:embeddedFont>
    <p:embeddedFont>
      <p:font typeface="LG스마트체 SemiBold" panose="020B0600000101010101" charset="-127"/>
      <p:bold r:id="rId13"/>
    </p:embeddedFont>
    <p:embeddedFont>
      <p:font typeface="Garamond" panose="02020404030301010803" pitchFamily="18" charset="0"/>
      <p:regular r:id="rId14"/>
      <p:bold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6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876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628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703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812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899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979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2758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346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837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476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64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053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223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717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115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46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420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45C35AD-C35E-45FF-8B98-E2059ECDB61F}" type="datetimeFigureOut">
              <a:rPr lang="ko-KR" altLang="en-US" smtClean="0"/>
              <a:t>2023-03-30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228235E-A8BC-467C-82F8-5E15CE1E4B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35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LG스마트체 SemiBold" panose="020B0600000101010101" pitchFamily="50" charset="-127"/>
                <a:ea typeface="LG스마트체 SemiBold" panose="020B0600000101010101" pitchFamily="50" charset="-127"/>
                <a:cs typeface="KoPubWorld바탕체 Medium" panose="00000600000000000000" pitchFamily="2" charset="-127"/>
              </a:rPr>
              <a:t>의성군 스마트 쓰레기통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2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학년 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3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반 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‘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감사합니다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’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조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KoPubWorld바탕체 Medium" panose="00000600000000000000" pitchFamily="2" charset="-127"/>
            </a:endParaRPr>
          </a:p>
          <a:p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홍윤성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김도인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 이태우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  <a:cs typeface="KoPubWorld바탕체 Medium" panose="00000600000000000000" pitchFamily="2" charset="-127"/>
              </a:rPr>
              <a:t>정찬빈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KoPubWorld바탕체 Medium" panose="00000600000000000000" pitchFamily="2" charset="-127"/>
            </a:endParaRPr>
          </a:p>
          <a:p>
            <a:endParaRPr lang="ko-KR" altLang="en-US" dirty="0">
              <a:latin typeface="LG스마트체 Regular" panose="020B0600000101010101" pitchFamily="50" charset="-127"/>
              <a:ea typeface="LG스마트체 Regular" panose="020B0600000101010101" pitchFamily="50" charset="-127"/>
              <a:cs typeface="KoPubWorld바탕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3280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9600" dirty="0"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감사합니다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‘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감사합니다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’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조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홍윤성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김도인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이태우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정찬빈</a:t>
            </a:r>
            <a:endParaRPr lang="ko-KR" altLang="en-US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9525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팀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887110" y="1825625"/>
            <a:ext cx="8417780" cy="4351338"/>
          </a:xfrm>
        </p:spPr>
        <p:txBody>
          <a:bodyPr anchor="ctr">
            <a:normAutofit/>
          </a:bodyPr>
          <a:lstStyle/>
          <a:p>
            <a:r>
              <a:rPr lang="en-US" altLang="ko-KR" sz="3200" dirty="0"/>
              <a:t>‘</a:t>
            </a:r>
            <a:r>
              <a:rPr lang="ko-KR" altLang="en-US" sz="32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감사합니다</a:t>
            </a:r>
            <a:r>
              <a:rPr lang="en-US" altLang="ko-KR" sz="3200" dirty="0"/>
              <a:t>’</a:t>
            </a:r>
            <a:r>
              <a:rPr lang="en-US" altLang="ko-KR" sz="32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sz="32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조</a:t>
            </a:r>
            <a:endParaRPr lang="en-US" altLang="ko-KR" sz="32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endParaRPr lang="en-US" altLang="ko-KR" sz="12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ko-KR" altLang="en-US" sz="28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산학 분반 </a:t>
            </a:r>
            <a:r>
              <a:rPr lang="ko-KR" altLang="en-US" sz="2800" b="1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한현관 선생님</a:t>
            </a:r>
            <a:r>
              <a:rPr lang="ko-KR" altLang="en-US" sz="28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의 제자</a:t>
            </a:r>
            <a:endParaRPr lang="en-US" altLang="ko-KR" sz="28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ko-KR" altLang="en-US" sz="28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의성군에 도움이 될 수 있는 것을 개발하는 것이 목표</a:t>
            </a:r>
            <a:endParaRPr lang="en-US" altLang="ko-KR" sz="28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6151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조원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김도인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Web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개발 공부 중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MySQL DB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공부 중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457200" lvl="1" indent="0">
              <a:buNone/>
            </a:pP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3"/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이태우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Web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개발 가능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지방기능경기대회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웹디자인</a:t>
            </a:r>
            <a:b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출전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홍윤성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Web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Backend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개발 공부 중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개인 웹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서버 운영 중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Raspberry Pi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프로젝트 경험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3"/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정찬빈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AWS </a:t>
            </a:r>
            <a:r>
              <a:rPr lang="ko-KR" altLang="en-US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클라우드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서버 공부 중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lvl="1"/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지방기능경기대회 클라우드</a:t>
            </a:r>
            <a:b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컴퓨팅 출전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353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우리의 주제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ko-KR" altLang="en-US" sz="6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의성군 </a:t>
            </a:r>
            <a:r>
              <a:rPr lang="en-US" altLang="ko-KR" sz="6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“</a:t>
            </a:r>
            <a:r>
              <a:rPr lang="ko-KR" altLang="en-US" sz="6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스마트</a:t>
            </a:r>
            <a:r>
              <a:rPr lang="en-US" altLang="ko-KR" sz="6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”</a:t>
            </a:r>
            <a:r>
              <a:rPr lang="ko-KR" altLang="en-US" sz="6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쓰레기통</a:t>
            </a:r>
            <a:endParaRPr lang="en-US" altLang="ko-KR" sz="66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(</a:t>
            </a:r>
            <a:r>
              <a:rPr lang="en-US" altLang="ko-KR" sz="4000" dirty="0" err="1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Uiseong</a:t>
            </a:r>
            <a:r>
              <a:rPr lang="en-US" altLang="ko-KR" sz="40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Smart Bin : USBIN)</a:t>
            </a:r>
            <a:endParaRPr lang="ko-KR" altLang="en-US" sz="4000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8264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스마트체 SemiBold" panose="020B0600000101010101" pitchFamily="50" charset="-127"/>
                <a:ea typeface="LG스마트체 SemiBold" panose="020B0600000101010101" pitchFamily="50" charset="-127"/>
              </a:rPr>
              <a:t>주제 선정의 이유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951348" y="1825625"/>
            <a:ext cx="8289304" cy="4351338"/>
          </a:xfrm>
        </p:spPr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쓰레기 수거 차량의 운영</a:t>
            </a:r>
            <a: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비용 및 탄소 배출량을 절감</a:t>
            </a:r>
            <a:b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en-US" altLang="ko-KR" sz="16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쓰레기 분류에 필요한 시간과 예산을 절약</a:t>
            </a:r>
            <a:br>
              <a:rPr lang="en-US" altLang="ko-KR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</a:br>
            <a:r>
              <a:rPr lang="en-US" altLang="ko-KR" sz="1800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 dirty="0">
                <a:latin typeface="LG스마트체 Regular" panose="020B0600000101010101" pitchFamily="50" charset="-127"/>
                <a:ea typeface="LG스마트체 Regular" panose="020B0600000101010101" pitchFamily="50" charset="-127"/>
              </a:rPr>
              <a:t>환경에 대해 다시 생각할 수 있는 계기를 마련 </a:t>
            </a:r>
            <a:endParaRPr lang="en-US" altLang="ko-KR" dirty="0">
              <a:latin typeface="LG스마트체 Regular" panose="020B0600000101010101" pitchFamily="50" charset="-127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479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구현하고자 하는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469823" y="1825625"/>
            <a:ext cx="7252354" cy="4351338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US" altLang="ko-KR" dirty="0"/>
              <a:t>Raspberry Pi</a:t>
            </a:r>
            <a:r>
              <a:rPr lang="ko-KR" altLang="en-US" dirty="0" err="1"/>
              <a:t>를</a:t>
            </a:r>
            <a:r>
              <a:rPr lang="ko-KR" altLang="en-US" dirty="0"/>
              <a:t> 이용한 실시간 잔여 용량 확인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카메라를 통해 투입된 쓰레기의 종류 파악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관리자에게 수거 알림 전송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Web UI</a:t>
            </a:r>
            <a:r>
              <a:rPr lang="ko-KR" altLang="en-US" dirty="0"/>
              <a:t>를 통한 신속한 제어</a:t>
            </a:r>
          </a:p>
        </p:txBody>
      </p:sp>
    </p:spTree>
    <p:extLst>
      <p:ext uri="{BB962C8B-B14F-4D97-AF65-F5344CB8AC3E}">
        <p14:creationId xmlns:p14="http://schemas.microsoft.com/office/powerpoint/2010/main" val="251025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 latinLnBrk="0"/>
            <a:r>
              <a:rPr lang="ko-KR" altLang="en-US" b="1" dirty="0"/>
              <a:t>구현 형태</a:t>
            </a:r>
            <a:r>
              <a:rPr lang="en-US" altLang="ko-KR" b="1" dirty="0"/>
              <a:t>(Materialization)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66925" y="1825625"/>
            <a:ext cx="8058150" cy="4351338"/>
          </a:xfrm>
        </p:spPr>
        <p:txBody>
          <a:bodyPr anchor="ctr"/>
          <a:lstStyle/>
          <a:p>
            <a:pPr fontAlgn="base" latinLnBrk="0"/>
            <a:r>
              <a:rPr lang="ko-KR" altLang="en-US" dirty="0"/>
              <a:t>내부에 설치된 카메라로 현재 쓰레기통의 남은 용량과</a:t>
            </a:r>
            <a:br>
              <a:rPr lang="en-US" altLang="ko-KR" dirty="0"/>
            </a:br>
            <a:r>
              <a:rPr lang="ko-KR" altLang="en-US" dirty="0"/>
              <a:t>투입된 쓰레기의 종류를 확인</a:t>
            </a:r>
            <a:endParaRPr lang="en-US" altLang="ko-KR" dirty="0"/>
          </a:p>
          <a:p>
            <a:pPr fontAlgn="base" latinLnBrk="0"/>
            <a:endParaRPr lang="en-US" altLang="ko-KR" sz="1200" dirty="0"/>
          </a:p>
          <a:p>
            <a:pPr fontAlgn="base" latinLnBrk="0"/>
            <a:r>
              <a:rPr lang="ko-KR" altLang="en-US" dirty="0"/>
              <a:t>일정 용량 이상 쓰레기가 찬 경우 관리자에게 알림</a:t>
            </a:r>
            <a:endParaRPr lang="en-US" altLang="ko-KR" dirty="0"/>
          </a:p>
          <a:p>
            <a:pPr fontAlgn="base" latinLnBrk="0"/>
            <a:endParaRPr lang="en-US" altLang="ko-KR" sz="1200" dirty="0"/>
          </a:p>
          <a:p>
            <a:pPr fontAlgn="base" latinLnBrk="0"/>
            <a:r>
              <a:rPr lang="ko-KR" altLang="en-US" dirty="0"/>
              <a:t>스피커를 장착하여 무단 투기 근절 안내방송을 송출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64201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67125" y="2134375"/>
            <a:ext cx="4857750" cy="4351338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H/W</a:t>
            </a:r>
          </a:p>
          <a:p>
            <a:pPr lvl="1"/>
            <a:r>
              <a:rPr lang="en-US" altLang="ko-KR" dirty="0"/>
              <a:t>Raspberry Pi 4, </a:t>
            </a:r>
            <a:r>
              <a:rPr lang="ko-KR" altLang="en-US" dirty="0" err="1"/>
              <a:t>아두이노</a:t>
            </a:r>
            <a:endParaRPr lang="en-US" altLang="ko-KR" dirty="0"/>
          </a:p>
          <a:p>
            <a:pPr lvl="1"/>
            <a:r>
              <a:rPr lang="ko-KR" altLang="en-US" dirty="0"/>
              <a:t>쓰레기통 내부 확인을 위한 </a:t>
            </a:r>
            <a:r>
              <a:rPr lang="ko-KR" altLang="en-US" dirty="0" err="1"/>
              <a:t>웹캠</a:t>
            </a:r>
            <a:endParaRPr lang="en-US" altLang="ko-KR" dirty="0"/>
          </a:p>
          <a:p>
            <a:pPr lvl="1"/>
            <a:endParaRPr lang="en-US" altLang="ko-KR" sz="1200" dirty="0"/>
          </a:p>
          <a:p>
            <a:r>
              <a:rPr lang="en-US" altLang="ko-KR" dirty="0"/>
              <a:t>S/W</a:t>
            </a:r>
          </a:p>
          <a:p>
            <a:pPr lvl="1"/>
            <a:r>
              <a:rPr lang="en-US" altLang="ko-KR" dirty="0"/>
              <a:t>Raspberry Pi OS </a:t>
            </a:r>
          </a:p>
          <a:p>
            <a:pPr lvl="1"/>
            <a:r>
              <a:rPr lang="en-US" altLang="ko-KR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531171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89142" y="2098750"/>
            <a:ext cx="7813716" cy="4351338"/>
          </a:xfrm>
        </p:spPr>
        <p:txBody>
          <a:bodyPr anchor="ctr"/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지자체</a:t>
            </a:r>
            <a:r>
              <a:rPr lang="en-US" altLang="ko-KR" dirty="0"/>
              <a:t>(Council) </a:t>
            </a:r>
            <a:r>
              <a:rPr lang="ko-KR" altLang="en-US" dirty="0"/>
              <a:t>별로 관할 지역 쓰레기통 조사 및 </a:t>
            </a:r>
            <a:br>
              <a:rPr lang="en-US" altLang="ko-KR" dirty="0"/>
            </a:br>
            <a:r>
              <a:rPr lang="ko-KR" altLang="en-US" dirty="0"/>
              <a:t>설문조사</a:t>
            </a:r>
            <a:r>
              <a:rPr lang="en-US" altLang="ko-KR" dirty="0"/>
              <a:t>, </a:t>
            </a:r>
            <a:r>
              <a:rPr lang="ko-KR" altLang="en-US" dirty="0"/>
              <a:t>인터뷰</a:t>
            </a:r>
            <a:r>
              <a:rPr lang="en-US" altLang="ko-KR" dirty="0"/>
              <a:t>(Interview)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스마트 쓰레기통 구상 및 설계</a:t>
            </a:r>
            <a:endParaRPr lang="ko-KR" altLang="en-US" sz="1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altLang="ko-KR" dirty="0"/>
              <a:t>Prototype</a:t>
            </a:r>
            <a:r>
              <a:rPr lang="ko-KR" altLang="en-US" dirty="0"/>
              <a:t> 개발 및 시험 운용 문제점 보완</a:t>
            </a:r>
            <a:r>
              <a:rPr lang="en-US" altLang="ko-KR" dirty="0"/>
              <a:t>, Web UI </a:t>
            </a:r>
            <a:r>
              <a:rPr lang="ko-KR" altLang="en-US" dirty="0"/>
              <a:t>제작</a:t>
            </a:r>
            <a:endParaRPr lang="ko-KR" altLang="en-US" sz="1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제품 개발 및 제작 </a:t>
            </a:r>
            <a:endParaRPr lang="en-US" altLang="ko-KR" sz="1200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최종 검수 및 유지 보수</a:t>
            </a:r>
            <a:endParaRPr lang="en-US" altLang="ko-KR" dirty="0"/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ko-KR" altLang="en-US" dirty="0"/>
              <a:t>향후 연구 태양광 작동 무공해 청정 전원 </a:t>
            </a:r>
          </a:p>
        </p:txBody>
      </p:sp>
    </p:spTree>
    <p:extLst>
      <p:ext uri="{BB962C8B-B14F-4D97-AF65-F5344CB8AC3E}">
        <p14:creationId xmlns:p14="http://schemas.microsoft.com/office/powerpoint/2010/main" val="1940381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387</TotalTime>
  <Words>265</Words>
  <Application>Microsoft Office PowerPoint</Application>
  <PresentationFormat>와이드스크린</PresentationFormat>
  <Paragraphs>61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Arial</vt:lpstr>
      <vt:lpstr>LG스마트체 Regular</vt:lpstr>
      <vt:lpstr>Garamond</vt:lpstr>
      <vt:lpstr>LG스마트체 SemiBold</vt:lpstr>
      <vt:lpstr>자연주의</vt:lpstr>
      <vt:lpstr>의성군 스마트 쓰레기통</vt:lpstr>
      <vt:lpstr>팀 소개</vt:lpstr>
      <vt:lpstr>조원 소개</vt:lpstr>
      <vt:lpstr>우리의 주제</vt:lpstr>
      <vt:lpstr>주제 선정의 이유</vt:lpstr>
      <vt:lpstr>구현하고자 하는 기능</vt:lpstr>
      <vt:lpstr>구현 형태(Materialization)</vt:lpstr>
      <vt:lpstr>개발 환경</vt:lpstr>
      <vt:lpstr>개발 과정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의성군 스마트 쓰레기통</dc:title>
  <dc:creator>yunsung hong</dc:creator>
  <cp:lastModifiedBy>com11</cp:lastModifiedBy>
  <cp:revision>23</cp:revision>
  <dcterms:created xsi:type="dcterms:W3CDTF">2023-03-29T06:57:13Z</dcterms:created>
  <dcterms:modified xsi:type="dcterms:W3CDTF">2023-03-30T00:06:27Z</dcterms:modified>
</cp:coreProperties>
</file>

<file path=docProps/thumbnail.jpeg>
</file>